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6" r:id="rId3"/>
    <p:sldId id="257" r:id="rId4"/>
    <p:sldId id="259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1066"/>
    <a:srgbClr val="32D4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A33CF-9F0B-416E-B494-CAEDDDFBE70F}" type="datetimeFigureOut">
              <a:rPr lang="de-DE" smtClean="0"/>
              <a:t>06.02.2014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3EDCDB-A04F-4634-823A-E42B133F892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587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Bildquelle: http://palis-d.de/archive/pic/07pvpal/Abwasser3.jpg 14.11.2012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3EDCDB-A04F-4634-823A-E42B133F8924}" type="slidenum">
              <a:rPr lang="de-DE" smtClean="0"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Bildquelle</a:t>
            </a:r>
            <a:r>
              <a:rPr lang="de-DE" baseline="0" dirty="0" smtClean="0"/>
              <a:t>: http://www.learning-in-activity.com/index.php?title=LJ_GI 14.11.2012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3EDCDB-A04F-4634-823A-E42B133F8924}" type="slidenum">
              <a:rPr lang="de-DE" smtClean="0"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Bildquelle: http://www.ammerland.de/bilder/Rotes_Drainagewasser_rdax_1024x768.JPG 14.11.2012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3EDCDB-A04F-4634-823A-E42B133F8924}" type="slidenum">
              <a:rPr lang="de-DE" smtClean="0"/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mtClean="0"/>
              <a:t>Bildquelle: http://www.bad-windsheim.de/stadtbw/images/_statisch/Klaeranlage/P9200149.JPG 14.11.2012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3EDCDB-A04F-4634-823A-E42B133F8924}" type="slidenum">
              <a:rPr lang="de-DE" smtClean="0"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Bildquelle: http://www.realschule-beilngries.de/files/content/lehrer/pschulz/praesentation.jpg 14.11.2012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3EDCDB-A04F-4634-823A-E42B133F8924}" type="slidenum">
              <a:rPr lang="de-DE" smtClean="0"/>
              <a:t>6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6.xml"/><Relationship Id="rId4" Type="http://schemas.openxmlformats.org/officeDocument/2006/relationships/slide" Target="../slides/slide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6.xml"/><Relationship Id="rId5" Type="http://schemas.openxmlformats.org/officeDocument/2006/relationships/slide" Target="../slides/slide5.xml"/><Relationship Id="rId4" Type="http://schemas.openxmlformats.org/officeDocument/2006/relationships/slide" Target="../slides/slide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5.xml"/><Relationship Id="rId4" Type="http://schemas.openxmlformats.org/officeDocument/2006/relationships/slide" Target="../slides/slide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6.xml"/><Relationship Id="rId4" Type="http://schemas.openxmlformats.org/officeDocument/2006/relationships/slide" Target="../slides/slide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6.xml"/><Relationship Id="rId4" Type="http://schemas.openxmlformats.org/officeDocument/2006/relationships/slide" Target="../slides/slide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6.xml"/><Relationship Id="rId4" Type="http://schemas.openxmlformats.org/officeDocument/2006/relationships/slide" Target="../slides/slide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328592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dirty="0" smtClean="0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dirty="0" smtClean="0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dirty="0" smtClean="0"/>
              <a:t>Klasse 9</a:t>
            </a:r>
            <a:endParaRPr lang="de-DE" dirty="0"/>
          </a:p>
        </p:txBody>
      </p:sp>
      <p:sp>
        <p:nvSpPr>
          <p:cNvPr id="11" name="Textfeld 10">
            <a:hlinkClick r:id="rId2" action="ppaction://hlinksldjump"/>
          </p:cNvPr>
          <p:cNvSpPr txBox="1"/>
          <p:nvPr userDrawn="1"/>
        </p:nvSpPr>
        <p:spPr>
          <a:xfrm>
            <a:off x="3744088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2" name="Textfeld 11">
            <a:hlinkClick r:id="rId3" action="ppaction://hlinksldjump"/>
          </p:cNvPr>
          <p:cNvSpPr txBox="1"/>
          <p:nvPr userDrawn="1"/>
        </p:nvSpPr>
        <p:spPr>
          <a:xfrm>
            <a:off x="2159912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Vorgehen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3" name="Textfeld 12">
            <a:hlinkClick r:id="rId4" action="ppaction://hlinksldjump"/>
          </p:cNvPr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Material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4" name="Textfeld 13">
            <a:hlinkClick r:id="rId5" action="ppaction://hlinksldjump"/>
          </p:cNvPr>
          <p:cNvSpPr txBox="1"/>
          <p:nvPr userDrawn="1"/>
        </p:nvSpPr>
        <p:spPr>
          <a:xfrm>
            <a:off x="694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Auswertung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0" name="Textfeld 9"/>
          <p:cNvSpPr txBox="1"/>
          <p:nvPr userDrawn="1"/>
        </p:nvSpPr>
        <p:spPr>
          <a:xfrm>
            <a:off x="503728" y="476672"/>
            <a:ext cx="1620000" cy="369332"/>
          </a:xfrm>
          <a:prstGeom prst="rect">
            <a:avLst/>
          </a:prstGeom>
          <a:solidFill>
            <a:srgbClr val="101066"/>
          </a:solidFill>
          <a:ln w="1016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Einleitung</a:t>
            </a:r>
            <a:endParaRPr lang="de-DE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400000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Klasse 9</a:t>
            </a:r>
            <a:endParaRPr lang="de-DE" dirty="0"/>
          </a:p>
        </p:txBody>
      </p:sp>
      <p:sp>
        <p:nvSpPr>
          <p:cNvPr id="10" name="Textfeld 9">
            <a:hlinkClick r:id="rId2" action="ppaction://hlinksldjump"/>
          </p:cNvPr>
          <p:cNvSpPr txBox="1"/>
          <p:nvPr userDrawn="1"/>
        </p:nvSpPr>
        <p:spPr>
          <a:xfrm>
            <a:off x="46754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Einleitung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1" name="Textfeld 10">
            <a:hlinkClick r:id="rId3" action="ppaction://hlinksldjump"/>
          </p:cNvPr>
          <p:cNvSpPr txBox="1"/>
          <p:nvPr userDrawn="1"/>
        </p:nvSpPr>
        <p:spPr>
          <a:xfrm>
            <a:off x="370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2" name="Textfeld 11">
            <a:hlinkClick r:id="rId4" action="ppaction://hlinksldjump"/>
          </p:cNvPr>
          <p:cNvSpPr txBox="1"/>
          <p:nvPr userDrawn="1"/>
        </p:nvSpPr>
        <p:spPr>
          <a:xfrm>
            <a:off x="208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Vorgehen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3" name="Textfeld 12">
            <a:hlinkClick r:id="rId5" action="ppaction://hlinksldjump"/>
          </p:cNvPr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Material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4" name="Textfeld 13">
            <a:hlinkClick r:id="rId6" action="ppaction://hlinksldjump"/>
          </p:cNvPr>
          <p:cNvSpPr txBox="1"/>
          <p:nvPr userDrawn="1"/>
        </p:nvSpPr>
        <p:spPr>
          <a:xfrm>
            <a:off x="694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Auswertung</a:t>
            </a:r>
            <a:endParaRPr lang="de-DE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364000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Klasse 9</a:t>
            </a:r>
            <a:endParaRPr lang="de-DE" dirty="0"/>
          </a:p>
        </p:txBody>
      </p:sp>
      <p:sp>
        <p:nvSpPr>
          <p:cNvPr id="10" name="Textfeld 9">
            <a:hlinkClick r:id="rId2" action="ppaction://hlinksldjump"/>
          </p:cNvPr>
          <p:cNvSpPr txBox="1"/>
          <p:nvPr userDrawn="1"/>
        </p:nvSpPr>
        <p:spPr>
          <a:xfrm>
            <a:off x="46754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Einleitung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1" name="Textfeld 10">
            <a:hlinkClick r:id="rId3" action="ppaction://hlinksldjump"/>
          </p:cNvPr>
          <p:cNvSpPr txBox="1"/>
          <p:nvPr userDrawn="1"/>
        </p:nvSpPr>
        <p:spPr>
          <a:xfrm>
            <a:off x="370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2" name="Textfeld 11">
            <a:hlinkClick r:id="rId4" action="ppaction://hlinksldjump"/>
          </p:cNvPr>
          <p:cNvSpPr txBox="1"/>
          <p:nvPr userDrawn="1"/>
        </p:nvSpPr>
        <p:spPr>
          <a:xfrm>
            <a:off x="208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Vorgehen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3" name="Textfeld 12">
            <a:hlinkClick r:id="rId5" action="ppaction://hlinksldjump"/>
          </p:cNvPr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Material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4" name="Textfeld 13"/>
          <p:cNvSpPr txBox="1"/>
          <p:nvPr userDrawn="1"/>
        </p:nvSpPr>
        <p:spPr>
          <a:xfrm>
            <a:off x="6912440" y="476672"/>
            <a:ext cx="1620000" cy="369332"/>
          </a:xfrm>
          <a:prstGeom prst="rect">
            <a:avLst/>
          </a:prstGeom>
          <a:solidFill>
            <a:srgbClr val="101066"/>
          </a:solidFill>
          <a:ln w="1016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Auswertung</a:t>
            </a:r>
            <a:endParaRPr lang="de-DE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328592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Klasse 9</a:t>
            </a:r>
            <a:endParaRPr lang="de-DE" dirty="0"/>
          </a:p>
        </p:txBody>
      </p:sp>
      <p:sp>
        <p:nvSpPr>
          <p:cNvPr id="10" name="Textfeld 9">
            <a:hlinkClick r:id="rId2" action="ppaction://hlinksldjump"/>
          </p:cNvPr>
          <p:cNvSpPr txBox="1"/>
          <p:nvPr userDrawn="1"/>
        </p:nvSpPr>
        <p:spPr>
          <a:xfrm>
            <a:off x="46754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Einleitung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1" name="Textfeld 10">
            <a:hlinkClick r:id="rId3" action="ppaction://hlinksldjump"/>
          </p:cNvPr>
          <p:cNvSpPr txBox="1"/>
          <p:nvPr userDrawn="1"/>
        </p:nvSpPr>
        <p:spPr>
          <a:xfrm>
            <a:off x="3672080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2" name="Textfeld 11">
            <a:hlinkClick r:id="rId4" action="ppaction://hlinksldjump"/>
          </p:cNvPr>
          <p:cNvSpPr txBox="1"/>
          <p:nvPr userDrawn="1"/>
        </p:nvSpPr>
        <p:spPr>
          <a:xfrm>
            <a:off x="208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Vorgehen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4" name="Textfeld 13">
            <a:hlinkClick r:id="rId5" action="ppaction://hlinksldjump"/>
          </p:cNvPr>
          <p:cNvSpPr txBox="1"/>
          <p:nvPr userDrawn="1"/>
        </p:nvSpPr>
        <p:spPr>
          <a:xfrm>
            <a:off x="694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Auswertung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rgbClr val="101066"/>
          </a:solidFill>
          <a:ln w="1016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Material</a:t>
            </a:r>
            <a:endParaRPr lang="de-DE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328592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Klasse 9</a:t>
            </a:r>
            <a:endParaRPr lang="de-DE" dirty="0"/>
          </a:p>
        </p:txBody>
      </p:sp>
      <p:sp>
        <p:nvSpPr>
          <p:cNvPr id="10" name="Textfeld 9">
            <a:hlinkClick r:id="rId2" action="ppaction://hlinksldjump"/>
          </p:cNvPr>
          <p:cNvSpPr txBox="1"/>
          <p:nvPr userDrawn="1"/>
        </p:nvSpPr>
        <p:spPr>
          <a:xfrm>
            <a:off x="46754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Einleitung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1" name="Textfeld 10">
            <a:hlinkClick r:id="rId3" action="ppaction://hlinksldjump"/>
          </p:cNvPr>
          <p:cNvSpPr txBox="1"/>
          <p:nvPr userDrawn="1"/>
        </p:nvSpPr>
        <p:spPr>
          <a:xfrm>
            <a:off x="370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3" name="Textfeld 12">
            <a:hlinkClick r:id="rId4" action="ppaction://hlinksldjump"/>
          </p:cNvPr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Material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4" name="Textfeld 13">
            <a:hlinkClick r:id="rId5" action="ppaction://hlinksldjump"/>
          </p:cNvPr>
          <p:cNvSpPr txBox="1"/>
          <p:nvPr userDrawn="1"/>
        </p:nvSpPr>
        <p:spPr>
          <a:xfrm>
            <a:off x="694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Auswertung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2" name="Textfeld 11"/>
          <p:cNvSpPr txBox="1"/>
          <p:nvPr userDrawn="1"/>
        </p:nvSpPr>
        <p:spPr>
          <a:xfrm>
            <a:off x="2123728" y="476672"/>
            <a:ext cx="1620000" cy="369332"/>
          </a:xfrm>
          <a:prstGeom prst="rect">
            <a:avLst/>
          </a:prstGeom>
          <a:solidFill>
            <a:srgbClr val="101066"/>
          </a:solidFill>
          <a:ln w="1016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Vorgehen</a:t>
            </a:r>
            <a:endParaRPr lang="de-DE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gleich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 23"/>
          <p:cNvSpPr/>
          <p:nvPr userDrawn="1"/>
        </p:nvSpPr>
        <p:spPr>
          <a:xfrm>
            <a:off x="467544" y="900000"/>
            <a:ext cx="8100000" cy="5328592"/>
          </a:xfrm>
          <a:prstGeom prst="rect">
            <a:avLst/>
          </a:prstGeom>
          <a:solidFill>
            <a:schemeClr val="bg1"/>
          </a:solidFill>
          <a:ln w="44450">
            <a:solidFill>
              <a:srgbClr val="101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1812" y="2132856"/>
            <a:ext cx="30320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923928" y="2132856"/>
            <a:ext cx="45365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ETS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FS Chemie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01066"/>
                </a:solidFill>
              </a:defRPr>
            </a:lvl1pPr>
          </a:lstStyle>
          <a:p>
            <a:r>
              <a:rPr lang="de-DE" smtClean="0"/>
              <a:t>Klasse 9</a:t>
            </a:r>
            <a:endParaRPr lang="de-DE" dirty="0"/>
          </a:p>
        </p:txBody>
      </p:sp>
      <p:sp>
        <p:nvSpPr>
          <p:cNvPr id="10" name="Textfeld 9">
            <a:hlinkClick r:id="rId2" action="ppaction://hlinksldjump"/>
          </p:cNvPr>
          <p:cNvSpPr txBox="1"/>
          <p:nvPr userDrawn="1"/>
        </p:nvSpPr>
        <p:spPr>
          <a:xfrm>
            <a:off x="46754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Einleitung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2" name="Textfeld 11">
            <a:hlinkClick r:id="rId3" action="ppaction://hlinksldjump"/>
          </p:cNvPr>
          <p:cNvSpPr txBox="1"/>
          <p:nvPr userDrawn="1"/>
        </p:nvSpPr>
        <p:spPr>
          <a:xfrm>
            <a:off x="208790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Vorgehen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3" name="Textfeld 12">
            <a:hlinkClick r:id="rId4" action="ppaction://hlinksldjump"/>
          </p:cNvPr>
          <p:cNvSpPr txBox="1"/>
          <p:nvPr userDrawn="1"/>
        </p:nvSpPr>
        <p:spPr>
          <a:xfrm>
            <a:off x="532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Material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4" name="Textfeld 13">
            <a:hlinkClick r:id="rId5" action="ppaction://hlinksldjump"/>
          </p:cNvPr>
          <p:cNvSpPr txBox="1"/>
          <p:nvPr userDrawn="1"/>
        </p:nvSpPr>
        <p:spPr>
          <a:xfrm>
            <a:off x="6948264" y="508006"/>
            <a:ext cx="1620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Auswertung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1" name="Textfeld 10"/>
          <p:cNvSpPr txBox="1"/>
          <p:nvPr userDrawn="1"/>
        </p:nvSpPr>
        <p:spPr>
          <a:xfrm>
            <a:off x="3707904" y="476672"/>
            <a:ext cx="1620000" cy="369332"/>
          </a:xfrm>
          <a:prstGeom prst="rect">
            <a:avLst/>
          </a:prstGeom>
          <a:solidFill>
            <a:srgbClr val="101066"/>
          </a:solidFill>
          <a:ln w="101600">
            <a:solidFill>
              <a:srgbClr val="101066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Aufgabe</a:t>
            </a:r>
            <a:endParaRPr lang="de-DE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FF312-EC13-41A0-B511-0348ADCD687A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6E74D-1A77-46AB-B194-9EB64BE43B2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60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BB59A-6E1F-4F62-835D-E2655A1C0FE3}" type="datetimeFigureOut">
              <a:rPr lang="de-DE" smtClean="0"/>
              <a:pPr/>
              <a:t>06.02.2014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B5525-E4B8-42BC-AD30-A7E9613489A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20880" cy="4824536"/>
          </a:xfrm>
        </p:spPr>
        <p:txBody>
          <a:bodyPr anchor="ctr"/>
          <a:lstStyle/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dirty="0" err="1" smtClean="0">
                <a:solidFill>
                  <a:srgbClr val="000000"/>
                </a:solidFill>
              </a:rPr>
              <a:t>Webquest</a:t>
            </a:r>
            <a:r>
              <a:rPr lang="de-DE" dirty="0" smtClean="0">
                <a:solidFill>
                  <a:srgbClr val="000000"/>
                </a:solidFill>
              </a:rPr>
              <a:t> Chemie</a:t>
            </a:r>
          </a:p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dirty="0" smtClean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Wasser – Gruppe 1 „Abwasserreinigung“</a:t>
            </a:r>
          </a:p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dirty="0" smtClean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dirty="0" smtClean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dirty="0" smtClean="0">
              <a:solidFill>
                <a:srgbClr val="000000"/>
              </a:solidFill>
            </a:endParaRPr>
          </a:p>
          <a:p>
            <a:pPr>
              <a:spcBef>
                <a:spcPts val="3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1400" dirty="0" smtClean="0">
                <a:solidFill>
                  <a:srgbClr val="000000"/>
                </a:solidFill>
              </a:rPr>
              <a:t>Zum Starten auf „Einleitung“ klicken</a:t>
            </a:r>
            <a:endParaRPr lang="de-DE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Einleitung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>
          <a:xfrm>
            <a:off x="3635896" y="2492896"/>
            <a:ext cx="4824536" cy="3591248"/>
          </a:xfrm>
        </p:spPr>
        <p:txBody>
          <a:bodyPr/>
          <a:lstStyle/>
          <a:p>
            <a:pPr marL="0" indent="17463" algn="just">
              <a:buNone/>
            </a:pPr>
            <a:r>
              <a:rPr lang="de-DE" dirty="0" smtClean="0">
                <a:solidFill>
                  <a:srgbClr val="000000"/>
                </a:solidFill>
              </a:rPr>
              <a:t>Abwässer müssen gereinigt werden. Jede Gemeinde ist verpflichtet die angefallenen Abwässer soweit zu klären, dass sie unbedenklich in das Netz der Oberflächengewässer eingeleitet werden können. Die Kläranlagen </a:t>
            </a:r>
            <a:r>
              <a:rPr lang="de-DE" smtClean="0">
                <a:solidFill>
                  <a:srgbClr val="000000"/>
                </a:solidFill>
              </a:rPr>
              <a:t>unterscheiden sich teilweise </a:t>
            </a:r>
            <a:r>
              <a:rPr lang="de-DE" dirty="0" smtClean="0">
                <a:solidFill>
                  <a:srgbClr val="000000"/>
                </a:solidFill>
              </a:rPr>
              <a:t>deutlich voneinander.</a:t>
            </a:r>
          </a:p>
          <a:p>
            <a:pPr>
              <a:buNone/>
            </a:pPr>
            <a:endParaRPr lang="de-DE" dirty="0" smtClean="0"/>
          </a:p>
        </p:txBody>
      </p:sp>
      <p:pic>
        <p:nvPicPr>
          <p:cNvPr id="8194" name="Picture 2" descr="http://palis-d.de/archive/pic/07pvpal/Abwasser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2865041"/>
            <a:ext cx="3032125" cy="2274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Vorgehen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marL="339725" indent="-339725">
              <a:spcBef>
                <a:spcPts val="6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Bildet zunächst 2er Gruppen.</a:t>
            </a:r>
          </a:p>
          <a:p>
            <a:pPr marL="339725" indent="-339725">
              <a:spcBef>
                <a:spcPts val="6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Bearbeitet die folgenden Aufgaben in Partnerarbeit.</a:t>
            </a:r>
          </a:p>
          <a:p>
            <a:pPr marL="339725" indent="-339725">
              <a:spcBef>
                <a:spcPts val="6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Besprecht und ergänzt eure Ausarbeitungen mit den anderen 2er Teams eurer Gruppe.</a:t>
            </a:r>
          </a:p>
          <a:p>
            <a:pPr marL="339725" indent="-339725">
              <a:spcBef>
                <a:spcPts val="6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Bei auftretenden Problemen wendet euch an euren Lehrer.</a:t>
            </a:r>
          </a:p>
          <a:p>
            <a:pPr marL="339725" indent="-339725">
              <a:spcBef>
                <a:spcPts val="6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Beachtet den vorgeschriebenen Zeitrahmen.</a:t>
            </a:r>
          </a:p>
          <a:p>
            <a:endParaRPr lang="de-DE" dirty="0"/>
          </a:p>
        </p:txBody>
      </p:sp>
      <p:pic>
        <p:nvPicPr>
          <p:cNvPr id="6" name="Picture 2" descr="Image:Gruppenarbei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1813" y="2758832"/>
            <a:ext cx="3032125" cy="2700824"/>
          </a:xfrm>
          <a:prstGeom prst="rect">
            <a:avLst/>
          </a:prstGeom>
          <a:noFill/>
        </p:spPr>
      </p:pic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Aufgabe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>
          <a:xfrm>
            <a:off x="3707904" y="2132856"/>
            <a:ext cx="4752528" cy="3951288"/>
          </a:xfrm>
        </p:spPr>
        <p:txBody>
          <a:bodyPr/>
          <a:lstStyle/>
          <a:p>
            <a:pPr marL="341313" indent="-339725">
              <a:spcBef>
                <a:spcPts val="600"/>
              </a:spcBef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Lest im Buch „Chemie heute Teil 1“ Seite 106 den Text „Kläranlagen reinigen Abwässer“.</a:t>
            </a:r>
          </a:p>
          <a:p>
            <a:pPr marL="341313" indent="-339725">
              <a:spcBef>
                <a:spcPts val="600"/>
              </a:spcBef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Vergleicht die Kläranlage in Frankenberg mit der im Buch dargestellten Anlage.</a:t>
            </a:r>
          </a:p>
          <a:p>
            <a:pPr marL="341313" indent="-339725">
              <a:spcBef>
                <a:spcPts val="600"/>
              </a:spcBef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Informiert euch, wie viel Abwässer in Frankenberg pro Tag anfallen.</a:t>
            </a:r>
          </a:p>
          <a:p>
            <a:endParaRPr lang="de-DE" dirty="0"/>
          </a:p>
        </p:txBody>
      </p:sp>
      <p:pic>
        <p:nvPicPr>
          <p:cNvPr id="6146" name="Picture 2" descr="http://www.ammerland.de/bilder/Rotes_Drainagewasser_rdax_1024x76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780928"/>
            <a:ext cx="3032125" cy="2274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Material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>
          <a:xfrm>
            <a:off x="3923928" y="2564904"/>
            <a:ext cx="4536504" cy="3519240"/>
          </a:xfrm>
        </p:spPr>
        <p:txBody>
          <a:bodyPr/>
          <a:lstStyle/>
          <a:p>
            <a:pPr marL="341313" indent="-339725">
              <a:spcBef>
                <a:spcPts val="800"/>
              </a:spcBef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de-DE" dirty="0" err="1" smtClean="0">
                <a:solidFill>
                  <a:srgbClr val="000000"/>
                </a:solidFill>
              </a:rPr>
              <a:t>Schroedel</a:t>
            </a:r>
            <a:r>
              <a:rPr lang="de-DE" dirty="0" smtClean="0">
                <a:solidFill>
                  <a:srgbClr val="000000"/>
                </a:solidFill>
              </a:rPr>
              <a:t>: „Chemie heute Teil 1“  Seite 106</a:t>
            </a:r>
          </a:p>
          <a:p>
            <a:pPr marL="341313" indent="-339725">
              <a:spcBef>
                <a:spcPts val="800"/>
              </a:spcBef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Google </a:t>
            </a:r>
            <a:r>
              <a:rPr lang="de-DE" dirty="0" err="1" smtClean="0">
                <a:solidFill>
                  <a:srgbClr val="000000"/>
                </a:solidFill>
              </a:rPr>
              <a:t>Maps</a:t>
            </a:r>
            <a:r>
              <a:rPr lang="de-DE" dirty="0" smtClean="0">
                <a:solidFill>
                  <a:srgbClr val="000000"/>
                </a:solidFill>
              </a:rPr>
              <a:t> (Satellitenansicht)</a:t>
            </a:r>
          </a:p>
          <a:p>
            <a:pPr marL="1588" indent="0">
              <a:spcBef>
                <a:spcPts val="800"/>
              </a:spcBef>
              <a:buNone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de-DE" dirty="0">
                <a:solidFill>
                  <a:srgbClr val="000000"/>
                </a:solidFill>
              </a:rPr>
              <a:t>	</a:t>
            </a:r>
            <a:r>
              <a:rPr lang="de-DE" sz="1800" dirty="0" smtClean="0">
                <a:solidFill>
                  <a:srgbClr val="000000"/>
                </a:solidFill>
              </a:rPr>
              <a:t>Suchbegriff: Kläranlage Frankenberg Eder</a:t>
            </a:r>
            <a:endParaRPr lang="de-DE" dirty="0" smtClean="0">
              <a:solidFill>
                <a:srgbClr val="000000"/>
              </a:solidFill>
            </a:endParaRPr>
          </a:p>
          <a:p>
            <a:endParaRPr lang="de-DE" dirty="0"/>
          </a:p>
        </p:txBody>
      </p:sp>
      <p:pic>
        <p:nvPicPr>
          <p:cNvPr id="5122" name="Picture 2" descr="http://www.bad-windsheim.de/stadtbw/images/_statisch/Klaeranlage/P920014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1813" y="2636912"/>
            <a:ext cx="3032125" cy="2274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Auswertung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339725" indent="-339725">
              <a:spcBef>
                <a:spcPts val="5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Es erfolgt eine Präsentation innerhalb der Klasse.</a:t>
            </a:r>
          </a:p>
          <a:p>
            <a:pPr marL="339725" indent="-339725">
              <a:spcBef>
                <a:spcPts val="5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Jeder aus der Gruppe soll an der Präsentation beteiligt sein.</a:t>
            </a:r>
          </a:p>
          <a:p>
            <a:pPr marL="339725" indent="-339725">
              <a:spcBef>
                <a:spcPts val="500"/>
              </a:spcBef>
              <a:buFont typeface="Arial" charset="0"/>
              <a:buChar char="•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de-DE" dirty="0" smtClean="0">
                <a:solidFill>
                  <a:srgbClr val="000000"/>
                </a:solidFill>
              </a:rPr>
              <a:t>Denkt an die „Regeln“ für gute Präsentationen (auch mit Fotos, Bildern und Quellen).</a:t>
            </a:r>
            <a:endParaRPr lang="de-DE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www.realschule-beilngries.de/files/content/lehrer/pschulz/praesent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564904"/>
            <a:ext cx="3032125" cy="2239322"/>
          </a:xfrm>
          <a:prstGeom prst="rect">
            <a:avLst/>
          </a:prstGeom>
          <a:noFill/>
        </p:spPr>
      </p:pic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Bildschirmpräsentation (4:3)</PresentationFormat>
  <Paragraphs>37</Paragraphs>
  <Slides>6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6</vt:i4>
      </vt:variant>
    </vt:vector>
  </HeadingPairs>
  <TitlesOfParts>
    <vt:vector size="8" baseType="lpstr">
      <vt:lpstr>Larissa-Design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uli</dc:creator>
  <cp:lastModifiedBy>X</cp:lastModifiedBy>
  <cp:revision>13</cp:revision>
  <dcterms:created xsi:type="dcterms:W3CDTF">2012-10-17T10:32:13Z</dcterms:created>
  <dcterms:modified xsi:type="dcterms:W3CDTF">2014-02-06T11:25:24Z</dcterms:modified>
</cp:coreProperties>
</file>